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442C"/>
    <a:srgbClr val="18563A"/>
    <a:srgbClr val="14442B"/>
    <a:srgbClr val="33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106" d="100"/>
          <a:sy n="106" d="100"/>
        </p:scale>
        <p:origin x="-17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FAE72247-56BE-40C0-A97C-E09A21FB44FD}" type="datetimeFigureOut">
              <a:rPr lang="pt-BR"/>
              <a:pPr>
                <a:defRPr/>
              </a:pPr>
              <a:t>10/06/2016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62C676EB-5EFD-4BDC-B892-C8D8C63AE772}"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C71CF0F9-E73D-47DF-9ACE-ACAD5447C7DE}" type="datetimeFigureOut">
              <a:rPr lang="pt-BR"/>
              <a:pPr>
                <a:defRPr/>
              </a:pPr>
              <a:t>10/06/2016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AFB6D49C-49C9-495A-8509-27BE4AD6CA89}"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AF0C54D7-B643-4EF6-B458-9D04824E067A}" type="datetimeFigureOut">
              <a:rPr lang="pt-BR"/>
              <a:pPr>
                <a:defRPr/>
              </a:pPr>
              <a:t>10/06/2016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5B7F390E-9C40-4C37-9B36-D8F19D96AD42}"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9BF2F326-1A97-4FF5-BC36-FB0D23803556}" type="datetimeFigureOut">
              <a:rPr lang="pt-BR"/>
              <a:pPr>
                <a:defRPr/>
              </a:pPr>
              <a:t>10/06/2016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03971E0F-B15E-409B-B7AE-BD4CB9DEA2A7}"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0A8342CE-2EFA-4F01-97B9-EA7621B1B699}" type="datetimeFigureOut">
              <a:rPr lang="pt-BR"/>
              <a:pPr>
                <a:defRPr/>
              </a:pPr>
              <a:t>10/06/2016</a:t>
            </a:fld>
            <a:endParaRPr lang="pt-BR"/>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C45E1AE9-07DD-4EFD-8926-CAA3DC0D61BE}"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EBC88ADC-D500-4BFF-BCD2-EE0349A95897}" type="datetimeFigureOut">
              <a:rPr lang="pt-BR"/>
              <a:pPr>
                <a:defRPr/>
              </a:pPr>
              <a:t>10/06/2016</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1493319A-A9DF-4919-81A8-535079B384A7}"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06A9FB30-7A66-4FD2-A583-BEA6164E1E24}" type="datetimeFigureOut">
              <a:rPr lang="pt-BR"/>
              <a:pPr>
                <a:defRPr/>
              </a:pPr>
              <a:t>10/06/2016</a:t>
            </a:fld>
            <a:endParaRPr lang="pt-BR"/>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F0EE6244-DC53-4990-8245-8FF0F4D38A9B}"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CF3D29E3-9611-48E1-91B8-004ECAE14D66}" type="datetimeFigureOut">
              <a:rPr lang="pt-BR"/>
              <a:pPr>
                <a:defRPr/>
              </a:pPr>
              <a:t>10/06/2016</a:t>
            </a:fld>
            <a:endParaRPr lang="pt-BR"/>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8B993F3A-597F-43CD-9373-6D66A7823509}"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11ABAD81-9279-406F-A5D0-FEA01FEA03C3}" type="datetimeFigureOut">
              <a:rPr lang="pt-BR"/>
              <a:pPr>
                <a:defRPr/>
              </a:pPr>
              <a:t>10/06/2016</a:t>
            </a:fld>
            <a:endParaRPr lang="pt-BR"/>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BC48C2A4-CC0D-4413-B1E5-2251F6E26453}"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AA169B5A-FBDD-47EC-96E2-933B5B965451}" type="datetimeFigureOut">
              <a:rPr lang="pt-BR"/>
              <a:pPr>
                <a:defRPr/>
              </a:pPr>
              <a:t>10/06/2016</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89214A51-7720-43B8-915C-07B339F4B2F0}"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3EDD58D5-51DA-4883-BABE-5AF820825DE5}" type="datetimeFigureOut">
              <a:rPr lang="pt-BR"/>
              <a:pPr>
                <a:defRPr/>
              </a:pPr>
              <a:t>10/06/2016</a:t>
            </a:fld>
            <a:endParaRPr lang="pt-BR"/>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FF2D59D2-2B2F-4607-BD99-79E2C7FF39AD}"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Espaço Reservado para Tex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DBD523-AD6F-453E-8CFC-543328EF4C21}" type="datetimeFigureOut">
              <a:rPr lang="pt-BR"/>
              <a:pPr>
                <a:defRPr/>
              </a:pPr>
              <a:t>10/06/2016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4678CB9-5874-44E9-9626-26B4026EEAAE}"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m 4" descr="Porto-Alegre_capa.jpg"/>
          <p:cNvPicPr>
            <a:picLocks noChangeAspect="1"/>
          </p:cNvPicPr>
          <p:nvPr/>
        </p:nvPicPr>
        <p:blipFill>
          <a:blip r:embed="rId2" cstate="print"/>
          <a:srcRect/>
          <a:stretch>
            <a:fillRect/>
          </a:stretch>
        </p:blipFill>
        <p:spPr bwMode="auto">
          <a:xfrm>
            <a:off x="6350" y="0"/>
            <a:ext cx="9131300" cy="6858000"/>
          </a:xfrm>
          <a:prstGeom prst="rect">
            <a:avLst/>
          </a:prstGeom>
          <a:noFill/>
          <a:ln w="9525">
            <a:noFill/>
            <a:miter lim="800000"/>
            <a:headEnd/>
            <a:tailEnd/>
          </a:ln>
        </p:spPr>
      </p:pic>
      <p:sp>
        <p:nvSpPr>
          <p:cNvPr id="2051" name="CaixaDeTexto 1"/>
          <p:cNvSpPr txBox="1">
            <a:spLocks noChangeArrowheads="1"/>
          </p:cNvSpPr>
          <p:nvPr/>
        </p:nvSpPr>
        <p:spPr bwMode="auto">
          <a:xfrm>
            <a:off x="1547813" y="2276475"/>
            <a:ext cx="6264275" cy="1323975"/>
          </a:xfrm>
          <a:prstGeom prst="rect">
            <a:avLst/>
          </a:prstGeom>
          <a:noFill/>
          <a:ln w="9525">
            <a:noFill/>
            <a:miter lim="800000"/>
            <a:headEnd/>
            <a:tailEnd/>
          </a:ln>
        </p:spPr>
        <p:txBody>
          <a:bodyPr>
            <a:spAutoFit/>
          </a:bodyPr>
          <a:lstStyle/>
          <a:p>
            <a:r>
              <a:rPr lang="en-US" sz="4000" b="1">
                <a:solidFill>
                  <a:srgbClr val="15442C"/>
                </a:solidFill>
                <a:latin typeface="Open Sans" pitchFamily="34" charset="0"/>
                <a:cs typeface="Open Sans" pitchFamily="34" charset="0"/>
              </a:rPr>
              <a:t>TÍTULO/ASSUNTO PRINCIPAL</a:t>
            </a:r>
            <a:endParaRPr lang="pt-BR" sz="4000"/>
          </a:p>
        </p:txBody>
      </p:sp>
      <p:sp>
        <p:nvSpPr>
          <p:cNvPr id="2052" name="CaixaDeTexto 2"/>
          <p:cNvSpPr txBox="1">
            <a:spLocks noChangeArrowheads="1"/>
          </p:cNvSpPr>
          <p:nvPr/>
        </p:nvSpPr>
        <p:spPr bwMode="auto">
          <a:xfrm>
            <a:off x="1547813" y="3543300"/>
            <a:ext cx="6264275" cy="461963"/>
          </a:xfrm>
          <a:prstGeom prst="rect">
            <a:avLst/>
          </a:prstGeom>
          <a:noFill/>
          <a:ln w="9525">
            <a:noFill/>
            <a:miter lim="800000"/>
            <a:headEnd/>
            <a:tailEnd/>
          </a:ln>
        </p:spPr>
        <p:txBody>
          <a:bodyPr>
            <a:spAutoFit/>
          </a:bodyPr>
          <a:lstStyle/>
          <a:p>
            <a:r>
              <a:rPr lang="en-US" sz="2400">
                <a:solidFill>
                  <a:srgbClr val="15442C"/>
                </a:solidFill>
                <a:latin typeface="Open Sans" pitchFamily="34" charset="0"/>
                <a:cs typeface="Open Sans" pitchFamily="34" charset="0"/>
              </a:rPr>
              <a:t>Subtítulo</a:t>
            </a:r>
            <a:endParaRPr lang="pt-B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0" y="1052513"/>
            <a:ext cx="4427538" cy="46037"/>
          </a:xfrm>
          <a:prstGeom prst="rect">
            <a:avLst/>
          </a:prstGeom>
          <a:solidFill>
            <a:srgbClr val="18563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a:p>
        </p:txBody>
      </p:sp>
      <p:sp>
        <p:nvSpPr>
          <p:cNvPr id="3075" name="Título 20"/>
          <p:cNvSpPr>
            <a:spLocks noGrp="1"/>
          </p:cNvSpPr>
          <p:nvPr>
            <p:ph type="title"/>
          </p:nvPr>
        </p:nvSpPr>
        <p:spPr>
          <a:xfrm>
            <a:off x="539750" y="476250"/>
            <a:ext cx="4608513" cy="649288"/>
          </a:xfrm>
        </p:spPr>
        <p:txBody>
          <a:bodyPr/>
          <a:lstStyle/>
          <a:p>
            <a:pPr algn="l" eaLnBrk="1" hangingPunct="1"/>
            <a:r>
              <a:rPr lang="en-US" sz="3200" b="1" smtClean="0">
                <a:solidFill>
                  <a:srgbClr val="15442C"/>
                </a:solidFill>
                <a:latin typeface="Open Sans" pitchFamily="34" charset="0"/>
                <a:cs typeface="Open Sans" pitchFamily="34" charset="0"/>
              </a:rPr>
              <a:t>TÍTULO PRINCIPAL</a:t>
            </a:r>
            <a:endParaRPr lang="pt-BR" sz="3200" b="1" smtClean="0">
              <a:solidFill>
                <a:srgbClr val="15442C"/>
              </a:solidFill>
              <a:latin typeface="Open Sans" pitchFamily="34" charset="0"/>
              <a:cs typeface="Open Sans" pitchFamily="34" charset="0"/>
            </a:endParaRPr>
          </a:p>
        </p:txBody>
      </p:sp>
      <p:sp>
        <p:nvSpPr>
          <p:cNvPr id="3076" name="CaixaDeTexto 22"/>
          <p:cNvSpPr txBox="1">
            <a:spLocks noChangeArrowheads="1"/>
          </p:cNvSpPr>
          <p:nvPr/>
        </p:nvSpPr>
        <p:spPr bwMode="auto">
          <a:xfrm>
            <a:off x="611188" y="1341438"/>
            <a:ext cx="8064500" cy="3646487"/>
          </a:xfrm>
          <a:prstGeom prst="rect">
            <a:avLst/>
          </a:prstGeom>
          <a:noFill/>
          <a:ln w="9525">
            <a:noFill/>
            <a:miter lim="800000"/>
            <a:headEnd/>
            <a:tailEnd/>
          </a:ln>
        </p:spPr>
        <p:txBody>
          <a:bodyPr>
            <a:spAutoFit/>
          </a:bodyPr>
          <a:lstStyle/>
          <a:p>
            <a:r>
              <a:rPr lang="pt-BR" sz="2100">
                <a:latin typeface="Open Sans" pitchFamily="34" charset="0"/>
                <a:cs typeface="Open Sans" pitchFamily="34" charset="0"/>
              </a:rPr>
              <a:t>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 Escreva seu texto aqui.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ítulo 1"/>
          <p:cNvSpPr>
            <a:spLocks noGrp="1"/>
          </p:cNvSpPr>
          <p:nvPr>
            <p:ph type="title"/>
          </p:nvPr>
        </p:nvSpPr>
        <p:spPr/>
        <p:txBody>
          <a:bodyPr/>
          <a:lstStyle/>
          <a:p>
            <a:pPr eaLnBrk="1" hangingPunct="1"/>
            <a:endParaRPr lang="pt-BR" smtClean="0"/>
          </a:p>
        </p:txBody>
      </p:sp>
      <p:sp>
        <p:nvSpPr>
          <p:cNvPr id="4099" name="Espaço Reservado para Conteúdo 2"/>
          <p:cNvSpPr>
            <a:spLocks noGrp="1"/>
          </p:cNvSpPr>
          <p:nvPr>
            <p:ph idx="1"/>
          </p:nvPr>
        </p:nvSpPr>
        <p:spPr/>
        <p:txBody>
          <a:bodyPr/>
          <a:lstStyle/>
          <a:p>
            <a:pPr eaLnBrk="1" hangingPunct="1"/>
            <a:endParaRPr lang="pt-B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ítulo 1"/>
          <p:cNvSpPr>
            <a:spLocks noGrp="1"/>
          </p:cNvSpPr>
          <p:nvPr>
            <p:ph type="title"/>
          </p:nvPr>
        </p:nvSpPr>
        <p:spPr/>
        <p:txBody>
          <a:bodyPr/>
          <a:lstStyle/>
          <a:p>
            <a:pPr eaLnBrk="1" hangingPunct="1"/>
            <a:endParaRPr lang="pt-BR" smtClean="0"/>
          </a:p>
        </p:txBody>
      </p:sp>
      <p:sp>
        <p:nvSpPr>
          <p:cNvPr id="5123" name="Espaço Reservado para Conteúdo 2"/>
          <p:cNvSpPr>
            <a:spLocks noGrp="1"/>
          </p:cNvSpPr>
          <p:nvPr>
            <p:ph idx="1"/>
          </p:nvPr>
        </p:nvSpPr>
        <p:spPr/>
        <p:txBody>
          <a:bodyPr/>
          <a:lstStyle/>
          <a:p>
            <a:pPr eaLnBrk="1" hangingPunct="1"/>
            <a:endParaRPr lang="pt-BR" smtClean="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5</Words>
  <Application>Microsoft Office PowerPoint</Application>
  <PresentationFormat>Apresentação na tela (4:3)</PresentationFormat>
  <Paragraphs>4</Paragraphs>
  <Slides>4</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4</vt:i4>
      </vt:variant>
    </vt:vector>
  </HeadingPairs>
  <TitlesOfParts>
    <vt:vector size="9" baseType="lpstr">
      <vt:lpstr>Arial</vt:lpstr>
      <vt:lpstr>Calibri</vt:lpstr>
      <vt:lpstr>Cambria</vt:lpstr>
      <vt:lpstr>Open Sans</vt:lpstr>
      <vt:lpstr>Tema do Office</vt:lpstr>
      <vt:lpstr>Slide 1</vt:lpstr>
      <vt:lpstr>TÍTULO PRINCIPAL</vt:lpstr>
      <vt:lpstr>Slide 3</vt:lpstr>
      <vt:lpstr>Slide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tretretretretre</dc:title>
  <dc:creator>..</dc:creator>
  <cp:lastModifiedBy>..</cp:lastModifiedBy>
  <cp:revision>49</cp:revision>
  <dcterms:created xsi:type="dcterms:W3CDTF">2016-03-28T14:20:55Z</dcterms:created>
  <dcterms:modified xsi:type="dcterms:W3CDTF">2016-06-10T18:29:40Z</dcterms:modified>
</cp:coreProperties>
</file>